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0" r:id="rId4"/>
  </p:sldIdLst>
  <p:sldSz cx="9144000" cy="6858000" type="screen4x3"/>
  <p:notesSz cx="6865938" cy="9998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7C9059E-AD00-4276-A3AD-D133268FC784}" type="datetimeFigureOut">
              <a:rPr lang="en-AU" smtClean="0"/>
              <a:t>21/10/2015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1441875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7C9059E-AD00-4276-A3AD-D133268FC784}" type="datetimeFigureOut">
              <a:rPr lang="en-AU" smtClean="0"/>
              <a:t>21/10/2015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424322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7C9059E-AD00-4276-A3AD-D133268FC784}" type="datetimeFigureOut">
              <a:rPr lang="en-AU" smtClean="0"/>
              <a:t>21/10/2015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2996705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7C9059E-AD00-4276-A3AD-D133268FC784}" type="datetimeFigureOut">
              <a:rPr lang="en-AU" smtClean="0"/>
              <a:t>21/10/2015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338534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C9059E-AD00-4276-A3AD-D133268FC784}" type="datetimeFigureOut">
              <a:rPr lang="en-AU" smtClean="0"/>
              <a:t>21/10/2015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3982649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7C9059E-AD00-4276-A3AD-D133268FC784}" type="datetimeFigureOut">
              <a:rPr lang="en-AU" smtClean="0"/>
              <a:t>21/10/2015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3482965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7C9059E-AD00-4276-A3AD-D133268FC784}" type="datetimeFigureOut">
              <a:rPr lang="en-AU" smtClean="0"/>
              <a:t>21/10/2015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334215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7C9059E-AD00-4276-A3AD-D133268FC784}" type="datetimeFigureOut">
              <a:rPr lang="en-AU" smtClean="0"/>
              <a:t>21/10/2015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3598242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9059E-AD00-4276-A3AD-D133268FC784}" type="datetimeFigureOut">
              <a:rPr lang="en-AU" smtClean="0"/>
              <a:t>21/10/2015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2893130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9059E-AD00-4276-A3AD-D133268FC784}" type="datetimeFigureOut">
              <a:rPr lang="en-AU" smtClean="0"/>
              <a:t>21/10/2015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520496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9059E-AD00-4276-A3AD-D133268FC784}" type="datetimeFigureOut">
              <a:rPr lang="en-AU" smtClean="0"/>
              <a:t>21/10/2015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F4BA1C5-867F-427A-9F5D-DF97DA20DB77}" type="slidenum">
              <a:rPr lang="en-AU" smtClean="0"/>
              <a:t>‹#›</a:t>
            </a:fld>
            <a:endParaRPr lang="en-AU"/>
          </a:p>
        </p:txBody>
      </p:sp>
    </p:spTree>
    <p:extLst>
      <p:ext uri="{BB962C8B-B14F-4D97-AF65-F5344CB8AC3E}">
        <p14:creationId xmlns:p14="http://schemas.microsoft.com/office/powerpoint/2010/main" val="2568026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9059E-AD00-4276-A3AD-D133268FC784}" type="datetimeFigureOut">
              <a:rPr lang="en-AU" smtClean="0"/>
              <a:t>21/10/2015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BA1C5-867F-427A-9F5D-DF97DA20DB77}" type="slidenum">
              <a:rPr lang="en-AU" smtClean="0"/>
              <a:t>‹#›</a:t>
            </a:fld>
            <a:endParaRPr lang="en-AU"/>
          </a:p>
        </p:txBody>
      </p:sp>
    </p:spTree>
    <p:extLst>
      <p:ext uri="{BB962C8B-B14F-4D97-AF65-F5344CB8AC3E}">
        <p14:creationId xmlns:p14="http://schemas.microsoft.com/office/powerpoint/2010/main" val="3572708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385318"/>
            <a:ext cx="8670964" cy="6212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342981" y="2554862"/>
            <a:ext cx="2016224" cy="369332"/>
          </a:xfrm>
          <a:prstGeom prst="rect">
            <a:avLst/>
          </a:prstGeom>
          <a:noFill/>
        </p:spPr>
        <p:txBody>
          <a:bodyPr wrap="square" rtlCol="0">
            <a:spAutoFit/>
          </a:bodyPr>
          <a:lstStyle/>
          <a:p>
            <a:r>
              <a:rPr lang="en-AU" dirty="0" smtClean="0">
                <a:latin typeface="Bradley Hand ITC" panose="03070402050302030203" pitchFamily="66" charset="0"/>
              </a:rPr>
              <a:t>Year 3</a:t>
            </a:r>
            <a:endParaRPr lang="en-AU" dirty="0">
              <a:latin typeface="Bradley Hand ITC" panose="03070402050302030203" pitchFamily="66" charset="0"/>
            </a:endParaRPr>
          </a:p>
        </p:txBody>
      </p:sp>
      <p:sp>
        <p:nvSpPr>
          <p:cNvPr id="3" name="TextBox 2"/>
          <p:cNvSpPr txBox="1"/>
          <p:nvPr/>
        </p:nvSpPr>
        <p:spPr>
          <a:xfrm>
            <a:off x="5004048" y="3231186"/>
            <a:ext cx="3240360" cy="369332"/>
          </a:xfrm>
          <a:prstGeom prst="rect">
            <a:avLst/>
          </a:prstGeom>
          <a:noFill/>
        </p:spPr>
        <p:txBody>
          <a:bodyPr wrap="square" rtlCol="0">
            <a:spAutoFit/>
          </a:bodyPr>
          <a:lstStyle/>
          <a:p>
            <a:r>
              <a:rPr lang="en-AU" dirty="0" smtClean="0">
                <a:latin typeface="Bradley Hand ITC" panose="03070402050302030203" pitchFamily="66" charset="0"/>
              </a:rPr>
              <a:t>C/- Saint Stephens College </a:t>
            </a:r>
            <a:endParaRPr lang="en-AU" dirty="0">
              <a:latin typeface="Bradley Hand ITC" panose="03070402050302030203" pitchFamily="66" charset="0"/>
            </a:endParaRPr>
          </a:p>
        </p:txBody>
      </p:sp>
      <p:sp>
        <p:nvSpPr>
          <p:cNvPr id="6" name="TextBox 5"/>
          <p:cNvSpPr txBox="1"/>
          <p:nvPr/>
        </p:nvSpPr>
        <p:spPr>
          <a:xfrm>
            <a:off x="5004048" y="3797559"/>
            <a:ext cx="3240360" cy="369332"/>
          </a:xfrm>
          <a:prstGeom prst="rect">
            <a:avLst/>
          </a:prstGeom>
          <a:noFill/>
        </p:spPr>
        <p:txBody>
          <a:bodyPr wrap="square" rtlCol="0">
            <a:spAutoFit/>
          </a:bodyPr>
          <a:lstStyle/>
          <a:p>
            <a:r>
              <a:rPr lang="en-AU" dirty="0" smtClean="0">
                <a:latin typeface="Bradley Hand ITC" panose="03070402050302030203" pitchFamily="66" charset="0"/>
              </a:rPr>
              <a:t> Reserve Rd </a:t>
            </a:r>
            <a:endParaRPr lang="en-AU" dirty="0">
              <a:latin typeface="Bradley Hand ITC" panose="03070402050302030203" pitchFamily="66" charset="0"/>
            </a:endParaRPr>
          </a:p>
        </p:txBody>
      </p:sp>
      <p:sp>
        <p:nvSpPr>
          <p:cNvPr id="7" name="TextBox 6"/>
          <p:cNvSpPr txBox="1"/>
          <p:nvPr/>
        </p:nvSpPr>
        <p:spPr>
          <a:xfrm>
            <a:off x="5004048" y="4437112"/>
            <a:ext cx="2355157" cy="369332"/>
          </a:xfrm>
          <a:prstGeom prst="rect">
            <a:avLst/>
          </a:prstGeom>
          <a:noFill/>
        </p:spPr>
        <p:txBody>
          <a:bodyPr wrap="square" rtlCol="0">
            <a:spAutoFit/>
          </a:bodyPr>
          <a:lstStyle/>
          <a:p>
            <a:pPr algn="r"/>
            <a:r>
              <a:rPr lang="en-AU" dirty="0" smtClean="0">
                <a:latin typeface="Bradley Hand ITC" panose="03070402050302030203" pitchFamily="66" charset="0"/>
              </a:rPr>
              <a:t>Coomera, Qld      4210 </a:t>
            </a:r>
            <a:endParaRPr lang="en-AU" dirty="0">
              <a:latin typeface="Bradley Hand ITC" panose="03070402050302030203" pitchFamily="66" charset="0"/>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2" y="620688"/>
            <a:ext cx="1628775"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32756" y="599696"/>
            <a:ext cx="3555280" cy="707886"/>
          </a:xfrm>
          <a:prstGeom prst="rect">
            <a:avLst/>
          </a:prstGeom>
          <a:solidFill>
            <a:schemeClr val="bg1"/>
          </a:solidFill>
        </p:spPr>
        <p:txBody>
          <a:bodyPr wrap="square" rtlCol="0">
            <a:spAutoFit/>
          </a:bodyPr>
          <a:lstStyle/>
          <a:p>
            <a:r>
              <a:rPr lang="en-AU" sz="2000" dirty="0" smtClean="0">
                <a:latin typeface="Edwardian Script ITC" panose="030303020407070D0804" pitchFamily="66" charset="0"/>
              </a:rPr>
              <a:t>Dear Year 3, </a:t>
            </a:r>
          </a:p>
          <a:p>
            <a:r>
              <a:rPr lang="en-AU" sz="2000" dirty="0">
                <a:latin typeface="Edwardian Script ITC" panose="030303020407070D0804" pitchFamily="66" charset="0"/>
              </a:rPr>
              <a:t> </a:t>
            </a:r>
            <a:r>
              <a:rPr lang="en-AU" sz="2000" dirty="0" smtClean="0">
                <a:latin typeface="Edwardian Script ITC" panose="030303020407070D0804" pitchFamily="66" charset="0"/>
              </a:rPr>
              <a:t>                    </a:t>
            </a:r>
            <a:endParaRPr lang="en-AU" sz="2000" dirty="0">
              <a:latin typeface="Edwardian Script ITC" panose="030303020407070D0804" pitchFamily="66" charset="0"/>
            </a:endParaRPr>
          </a:p>
        </p:txBody>
      </p:sp>
      <p:sp>
        <p:nvSpPr>
          <p:cNvPr id="4" name="TextBox 3"/>
          <p:cNvSpPr txBox="1"/>
          <p:nvPr/>
        </p:nvSpPr>
        <p:spPr>
          <a:xfrm>
            <a:off x="611560" y="1152246"/>
            <a:ext cx="3960440" cy="5016758"/>
          </a:xfrm>
          <a:prstGeom prst="rect">
            <a:avLst/>
          </a:prstGeom>
          <a:solidFill>
            <a:schemeClr val="bg1"/>
          </a:solidFill>
        </p:spPr>
        <p:txBody>
          <a:bodyPr wrap="square" rtlCol="0">
            <a:spAutoFit/>
          </a:bodyPr>
          <a:lstStyle/>
          <a:p>
            <a:r>
              <a:rPr lang="en-AU" sz="3200" dirty="0" smtClean="0"/>
              <a:t>________________________________________________________________________________________________________________________________________________</a:t>
            </a:r>
          </a:p>
          <a:p>
            <a:r>
              <a:rPr lang="en-AU" sz="3200" dirty="0" smtClean="0">
                <a:latin typeface="Edwardian Script ITC" panose="030303020407070D0804" pitchFamily="66" charset="0"/>
              </a:rPr>
              <a:t>Yours Fondly </a:t>
            </a:r>
          </a:p>
          <a:p>
            <a:r>
              <a:rPr lang="en-AU" sz="3200" dirty="0" smtClean="0">
                <a:latin typeface="Edwardian Script ITC" panose="030303020407070D0804" pitchFamily="66" charset="0"/>
              </a:rPr>
              <a:t>_________________</a:t>
            </a:r>
            <a:endParaRPr lang="en-AU" sz="3200" dirty="0"/>
          </a:p>
        </p:txBody>
      </p:sp>
    </p:spTree>
    <p:extLst>
      <p:ext uri="{BB962C8B-B14F-4D97-AF65-F5344CB8AC3E}">
        <p14:creationId xmlns:p14="http://schemas.microsoft.com/office/powerpoint/2010/main" val="170410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385318"/>
            <a:ext cx="8670964" cy="6212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1560" y="548680"/>
            <a:ext cx="8052080" cy="576064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3534666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620688"/>
            <a:ext cx="8496944" cy="5632311"/>
          </a:xfrm>
          <a:prstGeom prst="rect">
            <a:avLst/>
          </a:prstGeom>
          <a:noFill/>
          <a:ln w="142875">
            <a:solidFill>
              <a:schemeClr val="accent6">
                <a:lumMod val="75000"/>
              </a:schemeClr>
            </a:solidFill>
          </a:ln>
        </p:spPr>
        <p:txBody>
          <a:bodyPr wrap="square" rtlCol="0">
            <a:spAutoFit/>
          </a:bodyPr>
          <a:lstStyle/>
          <a:p>
            <a:r>
              <a:rPr lang="en-AU" sz="3600" dirty="0" smtClean="0"/>
              <a:t>Lesson 11- Postcard from the Past </a:t>
            </a:r>
            <a:br>
              <a:rPr lang="en-AU" sz="3600" dirty="0" smtClean="0"/>
            </a:br>
            <a:r>
              <a:rPr lang="en-AU" sz="3600" dirty="0" smtClean="0"/>
              <a:t/>
            </a:r>
            <a:br>
              <a:rPr lang="en-AU" sz="3600" dirty="0" smtClean="0"/>
            </a:br>
            <a:r>
              <a:rPr lang="en-AU" sz="3200" dirty="0" smtClean="0"/>
              <a:t>Imagine you are a student going to school in the past. Write a postcard to a year 3 class of the future explaining what your day at school was like. </a:t>
            </a:r>
          </a:p>
          <a:p>
            <a:endParaRPr lang="en-AU" sz="3200" dirty="0"/>
          </a:p>
          <a:p>
            <a:r>
              <a:rPr lang="en-AU" sz="3200" dirty="0" smtClean="0"/>
              <a:t>Remember to introduce yourself, include your journey to school, what is happening at school, how you are dressed,  what your teacher is like, what difficulties did you encounter today and any other interesting facts about your school. </a:t>
            </a:r>
            <a:endParaRPr lang="en-AU" sz="3200" dirty="0"/>
          </a:p>
        </p:txBody>
      </p:sp>
    </p:spTree>
    <p:extLst>
      <p:ext uri="{BB962C8B-B14F-4D97-AF65-F5344CB8AC3E}">
        <p14:creationId xmlns:p14="http://schemas.microsoft.com/office/powerpoint/2010/main" val="3179108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29</Words>
  <Application>Microsoft Office PowerPoint</Application>
  <PresentationFormat>On-screen Show (4:3)</PresentationFormat>
  <Paragraphs>12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Bradley Hand ITC</vt:lpstr>
      <vt:lpstr>Calibri</vt:lpstr>
      <vt:lpstr>Edwardian Script ITC</vt:lpstr>
      <vt:lpstr>Office Theme</vt:lpstr>
      <vt:lpstr>PowerPoint Presentation</vt:lpstr>
      <vt:lpstr>PowerPoint Presentation</vt:lpstr>
      <vt:lpstr>PowerPoint Presentation</vt:lpstr>
    </vt:vector>
  </TitlesOfParts>
  <Company>Rivermount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hootiejo</dc:creator>
  <cp:lastModifiedBy>Prep</cp:lastModifiedBy>
  <cp:revision>7</cp:revision>
  <cp:lastPrinted>2015-10-05T08:08:03Z</cp:lastPrinted>
  <dcterms:created xsi:type="dcterms:W3CDTF">2015-10-05T00:03:14Z</dcterms:created>
  <dcterms:modified xsi:type="dcterms:W3CDTF">2015-10-21T03:02:11Z</dcterms:modified>
</cp:coreProperties>
</file>