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5/10/2015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144187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5/10/2015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424322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5/10/2015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99670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5/10/2015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38534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9059E-AD00-4276-A3AD-D133268FC784}" type="datetimeFigureOut">
              <a:rPr lang="en-AU" smtClean="0"/>
              <a:t>5/10/2015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98264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7C9059E-AD00-4276-A3AD-D133268FC784}" type="datetimeFigureOut">
              <a:rPr lang="en-AU" smtClean="0"/>
              <a:t>5/10/2015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48296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7C9059E-AD00-4276-A3AD-D133268FC784}" type="datetimeFigureOut">
              <a:rPr lang="en-AU" smtClean="0"/>
              <a:t>5/10/2015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34215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7C9059E-AD00-4276-A3AD-D133268FC784}" type="datetimeFigureOut">
              <a:rPr lang="en-AU" smtClean="0"/>
              <a:t>5/10/2015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59824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9059E-AD00-4276-A3AD-D133268FC784}" type="datetimeFigureOut">
              <a:rPr lang="en-AU" smtClean="0"/>
              <a:t>5/10/2015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89313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9059E-AD00-4276-A3AD-D133268FC784}" type="datetimeFigureOut">
              <a:rPr lang="en-AU" smtClean="0"/>
              <a:t>5/10/2015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52049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9059E-AD00-4276-A3AD-D133268FC784}" type="datetimeFigureOut">
              <a:rPr lang="en-AU" smtClean="0"/>
              <a:t>5/10/2015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56802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9059E-AD00-4276-A3AD-D133268FC784}" type="datetimeFigureOut">
              <a:rPr lang="en-AU" smtClean="0"/>
              <a:t>5/10/2015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A1C5-867F-427A-9F5D-DF97DA20DB77}" type="slidenum">
              <a:rPr lang="en-AU" smtClean="0"/>
              <a:t>‹#›</a:t>
            </a:fld>
            <a:endParaRPr lang="en-AU"/>
          </a:p>
        </p:txBody>
      </p:sp>
    </p:spTree>
    <p:extLst>
      <p:ext uri="{BB962C8B-B14F-4D97-AF65-F5344CB8AC3E}">
        <p14:creationId xmlns:p14="http://schemas.microsoft.com/office/powerpoint/2010/main" val="357270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385318"/>
            <a:ext cx="8670964" cy="621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42981" y="2554862"/>
            <a:ext cx="2016224" cy="369332"/>
          </a:xfrm>
          <a:prstGeom prst="rect">
            <a:avLst/>
          </a:prstGeom>
          <a:noFill/>
        </p:spPr>
        <p:txBody>
          <a:bodyPr wrap="square" rtlCol="0">
            <a:spAutoFit/>
          </a:bodyPr>
          <a:lstStyle/>
          <a:p>
            <a:r>
              <a:rPr lang="en-AU" dirty="0" smtClean="0">
                <a:latin typeface="Bradley Hand ITC" panose="03070402050302030203" pitchFamily="66" charset="0"/>
              </a:rPr>
              <a:t>Year 3</a:t>
            </a:r>
            <a:endParaRPr lang="en-AU" dirty="0">
              <a:latin typeface="Bradley Hand ITC" panose="03070402050302030203" pitchFamily="66" charset="0"/>
            </a:endParaRPr>
          </a:p>
        </p:txBody>
      </p:sp>
      <p:sp>
        <p:nvSpPr>
          <p:cNvPr id="3" name="TextBox 2"/>
          <p:cNvSpPr txBox="1"/>
          <p:nvPr/>
        </p:nvSpPr>
        <p:spPr>
          <a:xfrm>
            <a:off x="5004048" y="3231186"/>
            <a:ext cx="3240360" cy="369332"/>
          </a:xfrm>
          <a:prstGeom prst="rect">
            <a:avLst/>
          </a:prstGeom>
          <a:noFill/>
        </p:spPr>
        <p:txBody>
          <a:bodyPr wrap="square" rtlCol="0">
            <a:spAutoFit/>
          </a:bodyPr>
          <a:lstStyle/>
          <a:p>
            <a:r>
              <a:rPr lang="en-AU" dirty="0" smtClean="0">
                <a:latin typeface="Bradley Hand ITC" panose="03070402050302030203" pitchFamily="66" charset="0"/>
              </a:rPr>
              <a:t>C/- </a:t>
            </a:r>
            <a:r>
              <a:rPr lang="en-AU" dirty="0" smtClean="0">
                <a:latin typeface="Bradley Hand ITC" panose="03070402050302030203" pitchFamily="66" charset="0"/>
              </a:rPr>
              <a:t>Saint Stephens College </a:t>
            </a:r>
            <a:endParaRPr lang="en-AU" dirty="0">
              <a:latin typeface="Bradley Hand ITC" panose="03070402050302030203" pitchFamily="66" charset="0"/>
            </a:endParaRPr>
          </a:p>
        </p:txBody>
      </p:sp>
      <p:sp>
        <p:nvSpPr>
          <p:cNvPr id="6" name="TextBox 5"/>
          <p:cNvSpPr txBox="1"/>
          <p:nvPr/>
        </p:nvSpPr>
        <p:spPr>
          <a:xfrm>
            <a:off x="5004048" y="3797559"/>
            <a:ext cx="3240360" cy="369332"/>
          </a:xfrm>
          <a:prstGeom prst="rect">
            <a:avLst/>
          </a:prstGeom>
          <a:noFill/>
        </p:spPr>
        <p:txBody>
          <a:bodyPr wrap="square" rtlCol="0">
            <a:spAutoFit/>
          </a:bodyPr>
          <a:lstStyle/>
          <a:p>
            <a:r>
              <a:rPr lang="en-AU" dirty="0" smtClean="0">
                <a:latin typeface="Bradley Hand ITC" panose="03070402050302030203" pitchFamily="66" charset="0"/>
              </a:rPr>
              <a:t> </a:t>
            </a:r>
            <a:r>
              <a:rPr lang="en-AU" dirty="0" smtClean="0">
                <a:latin typeface="Bradley Hand ITC" panose="03070402050302030203" pitchFamily="66" charset="0"/>
              </a:rPr>
              <a:t>Reserve Rd </a:t>
            </a:r>
            <a:endParaRPr lang="en-AU" dirty="0">
              <a:latin typeface="Bradley Hand ITC" panose="03070402050302030203" pitchFamily="66" charset="0"/>
            </a:endParaRPr>
          </a:p>
        </p:txBody>
      </p:sp>
      <p:sp>
        <p:nvSpPr>
          <p:cNvPr id="7" name="TextBox 6"/>
          <p:cNvSpPr txBox="1"/>
          <p:nvPr/>
        </p:nvSpPr>
        <p:spPr>
          <a:xfrm>
            <a:off x="5004048" y="4437112"/>
            <a:ext cx="2355157" cy="369332"/>
          </a:xfrm>
          <a:prstGeom prst="rect">
            <a:avLst/>
          </a:prstGeom>
          <a:noFill/>
        </p:spPr>
        <p:txBody>
          <a:bodyPr wrap="square" rtlCol="0">
            <a:spAutoFit/>
          </a:bodyPr>
          <a:lstStyle/>
          <a:p>
            <a:pPr algn="r"/>
            <a:r>
              <a:rPr lang="en-AU" dirty="0" smtClean="0">
                <a:latin typeface="Bradley Hand ITC" panose="03070402050302030203" pitchFamily="66" charset="0"/>
              </a:rPr>
              <a:t>Coomera, Qld      4210 </a:t>
            </a:r>
            <a:endParaRPr lang="en-AU" dirty="0">
              <a:latin typeface="Bradley Hand ITC" panose="03070402050302030203" pitchFamily="66"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20688"/>
            <a:ext cx="162877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2756" y="599696"/>
            <a:ext cx="3555280" cy="5632311"/>
          </a:xfrm>
          <a:prstGeom prst="rect">
            <a:avLst/>
          </a:prstGeom>
          <a:solidFill>
            <a:schemeClr val="bg1"/>
          </a:solidFill>
        </p:spPr>
        <p:txBody>
          <a:bodyPr wrap="square" rtlCol="0">
            <a:spAutoFit/>
          </a:bodyPr>
          <a:lstStyle/>
          <a:p>
            <a:r>
              <a:rPr lang="en-AU" sz="2000" dirty="0" smtClean="0">
                <a:latin typeface="Edwardian Script ITC" panose="030303020407070D0804" pitchFamily="66" charset="0"/>
              </a:rPr>
              <a:t>Dear Year 3, </a:t>
            </a:r>
          </a:p>
          <a:p>
            <a:r>
              <a:rPr lang="en-AU" sz="2000" dirty="0">
                <a:latin typeface="Edwardian Script ITC" panose="030303020407070D0804" pitchFamily="66" charset="0"/>
              </a:rPr>
              <a:t> </a:t>
            </a:r>
            <a:r>
              <a:rPr lang="en-AU" sz="2000" dirty="0" smtClean="0">
                <a:latin typeface="Edwardian Script ITC" panose="030303020407070D0804" pitchFamily="66" charset="0"/>
              </a:rPr>
              <a:t>                    Yesterday we headed off from Brisbane for our annual holiday at Coolangatta. The road trip was going well until we reached the Coomera River ferry. As you can see there was quite a line up waiting to go across. It took us 2 ½ hours to get to the beach. I sure hope that the new bridge is finished in time for our holiday next year. </a:t>
            </a:r>
          </a:p>
          <a:p>
            <a:r>
              <a:rPr lang="en-AU" sz="2000" dirty="0" smtClean="0">
                <a:latin typeface="Edwardian Script ITC" panose="030303020407070D0804" pitchFamily="66" charset="0"/>
              </a:rPr>
              <a:t/>
            </a:r>
            <a:br>
              <a:rPr lang="en-AU" sz="2000" dirty="0" smtClean="0">
                <a:latin typeface="Edwardian Script ITC" panose="030303020407070D0804" pitchFamily="66" charset="0"/>
              </a:rPr>
            </a:br>
            <a:r>
              <a:rPr lang="en-AU" sz="2000" dirty="0" smtClean="0">
                <a:latin typeface="Edwardian Script ITC" panose="030303020407070D0804" pitchFamily="66" charset="0"/>
              </a:rPr>
              <a:t>Has something similar to this happened to you when you have gone on a road trip? </a:t>
            </a:r>
          </a:p>
          <a:p>
            <a:endParaRPr lang="en-AU" sz="2000" dirty="0">
              <a:latin typeface="Edwardian Script ITC" panose="030303020407070D0804" pitchFamily="66" charset="0"/>
            </a:endParaRPr>
          </a:p>
          <a:p>
            <a:r>
              <a:rPr lang="en-AU" sz="2000" dirty="0" smtClean="0">
                <a:latin typeface="Edwardian Script ITC" panose="030303020407070D0804" pitchFamily="66" charset="0"/>
              </a:rPr>
              <a:t>Well I’m heading off to swim at the beach. </a:t>
            </a:r>
            <a:br>
              <a:rPr lang="en-AU" sz="2000" dirty="0" smtClean="0">
                <a:latin typeface="Edwardian Script ITC" panose="030303020407070D0804" pitchFamily="66" charset="0"/>
              </a:rPr>
            </a:br>
            <a:endParaRPr lang="en-AU" sz="2000" dirty="0" smtClean="0">
              <a:latin typeface="Edwardian Script ITC" panose="030303020407070D0804" pitchFamily="66" charset="0"/>
            </a:endParaRPr>
          </a:p>
          <a:p>
            <a:r>
              <a:rPr lang="en-AU" sz="2000" dirty="0" smtClean="0">
                <a:latin typeface="Edwardian Script ITC" panose="030303020407070D0804" pitchFamily="66" charset="0"/>
              </a:rPr>
              <a:t>Kind regards, </a:t>
            </a:r>
          </a:p>
          <a:p>
            <a:r>
              <a:rPr lang="en-AU" sz="2000" dirty="0" smtClean="0">
                <a:latin typeface="Edwardian Script ITC" panose="030303020407070D0804" pitchFamily="66" charset="0"/>
              </a:rPr>
              <a:t>Elizabeth</a:t>
            </a:r>
            <a:br>
              <a:rPr lang="en-AU" sz="2000" dirty="0" smtClean="0">
                <a:latin typeface="Edwardian Script ITC" panose="030303020407070D0804" pitchFamily="66" charset="0"/>
              </a:rPr>
            </a:br>
            <a:endParaRPr lang="en-AU" sz="2000" dirty="0">
              <a:latin typeface="Edwardian Script ITC" panose="030303020407070D0804" pitchFamily="66" charset="0"/>
            </a:endParaRPr>
          </a:p>
        </p:txBody>
      </p:sp>
    </p:spTree>
    <p:extLst>
      <p:ext uri="{BB962C8B-B14F-4D97-AF65-F5344CB8AC3E}">
        <p14:creationId xmlns:p14="http://schemas.microsoft.com/office/powerpoint/2010/main" val="17041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385318"/>
            <a:ext cx="8670964" cy="621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812" r="2356"/>
          <a:stretch/>
        </p:blipFill>
        <p:spPr bwMode="auto">
          <a:xfrm>
            <a:off x="539551" y="540544"/>
            <a:ext cx="8128601" cy="5696768"/>
          </a:xfrm>
          <a:prstGeom prst="roundRect">
            <a:avLst>
              <a:gd name="adj" fmla="val 4167"/>
            </a:avLst>
          </a:prstGeom>
          <a:solidFill>
            <a:srgbClr val="FFFFFF"/>
          </a:solidFill>
          <a:ln w="76200" cap="sq">
            <a:solidFill>
              <a:srgbClr val="292929"/>
            </a:solidFill>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4666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90</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Rivermount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hootiejo</dc:creator>
  <cp:lastModifiedBy>hootiejo</cp:lastModifiedBy>
  <cp:revision>5</cp:revision>
  <cp:lastPrinted>2015-10-05T08:08:03Z</cp:lastPrinted>
  <dcterms:created xsi:type="dcterms:W3CDTF">2015-10-05T00:03:14Z</dcterms:created>
  <dcterms:modified xsi:type="dcterms:W3CDTF">2015-10-05T08:08:43Z</dcterms:modified>
</cp:coreProperties>
</file>